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0F8838-EDC7-46F3-AD45-385F17D7FD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0F8838-EDC7-46F3-AD45-385F17D7FD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0F8838-EDC7-46F3-AD45-385F17D7FD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Functions and Loops in 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(Example on evaluation of clusters)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Arko Barman</a:t>
            </a:r>
          </a:p>
          <a:p>
            <a:r>
              <a:rPr lang="en-US" dirty="0" smtClean="0"/>
              <a:t>COSC 6335 Data Mining</a:t>
            </a:r>
          </a:p>
          <a:p>
            <a:r>
              <a:rPr lang="en-US" dirty="0" smtClean="0"/>
              <a:t>University of Houston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Syntax to define functions: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myfct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&lt;- function(arg1, arg2, ...) {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 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function_body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Syntax to call functions:</a:t>
            </a:r>
          </a:p>
          <a:p>
            <a:pPr>
              <a:buNone/>
            </a:pPr>
            <a:r>
              <a:rPr lang="en-US" sz="2400" dirty="0" err="1" smtClean="0"/>
              <a:t>myfct</a:t>
            </a:r>
            <a:r>
              <a:rPr lang="en-US" sz="2400" dirty="0" smtClean="0"/>
              <a:t>(arg1=..., arg2=...)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Things to remember: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Assignment is done with keyword </a:t>
            </a:r>
            <a:r>
              <a:rPr lang="en-US" i="1" dirty="0" smtClean="0"/>
              <a:t>function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Avoid using names of existing functions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Useful to provide default values for arguments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 1:</a:t>
            </a:r>
          </a:p>
          <a:p>
            <a:pPr>
              <a:buNone/>
            </a:pPr>
            <a:r>
              <a:rPr lang="en-US" sz="2400" dirty="0" err="1" smtClean="0"/>
              <a:t>myfct</a:t>
            </a:r>
            <a:r>
              <a:rPr lang="en-US" sz="2400" dirty="0" smtClean="0"/>
              <a:t> &lt;- function(x1, x2=5) { </a:t>
            </a:r>
            <a:br>
              <a:rPr lang="en-US" sz="2400" dirty="0" smtClean="0"/>
            </a:br>
            <a:r>
              <a:rPr lang="en-US" sz="2400" dirty="0" smtClean="0"/>
              <a:t>    z1 &lt;- x1/x1</a:t>
            </a:r>
            <a:br>
              <a:rPr lang="en-US" sz="2400" dirty="0" smtClean="0"/>
            </a:br>
            <a:r>
              <a:rPr lang="en-US" sz="2400" dirty="0" smtClean="0"/>
              <a:t>    z2 &lt;- x2*x2</a:t>
            </a:r>
            <a:br>
              <a:rPr lang="en-US" sz="2400" dirty="0" smtClean="0"/>
            </a:br>
            <a:r>
              <a:rPr lang="en-US" sz="2400" dirty="0" smtClean="0"/>
              <a:t>    </a:t>
            </a:r>
            <a:r>
              <a:rPr lang="en-US" sz="2400" dirty="0" err="1" smtClean="0"/>
              <a:t>myvec</a:t>
            </a:r>
            <a:r>
              <a:rPr lang="en-US" sz="2400" dirty="0" smtClean="0"/>
              <a:t> &lt;- c(z1, z2) </a:t>
            </a:r>
            <a:br>
              <a:rPr lang="en-US" sz="2400" dirty="0" smtClean="0"/>
            </a:br>
            <a:r>
              <a:rPr lang="en-US" sz="2400" dirty="0" smtClean="0"/>
              <a:t>    return(</a:t>
            </a:r>
            <a:r>
              <a:rPr lang="en-US" sz="2400" dirty="0" err="1" smtClean="0"/>
              <a:t>myvec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}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Example 1 (continued):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Find out the output for each!</a:t>
            </a:r>
          </a:p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err="1" smtClean="0"/>
              <a:t>myfct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myfct</a:t>
            </a:r>
            <a:r>
              <a:rPr lang="en-US" dirty="0" smtClean="0"/>
              <a:t>(x1=2, x2=5)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myfct</a:t>
            </a:r>
            <a:r>
              <a:rPr lang="en-US" dirty="0" smtClean="0"/>
              <a:t>(2, 5)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myfct</a:t>
            </a:r>
            <a:r>
              <a:rPr lang="en-US" dirty="0" smtClean="0"/>
              <a:t>(x1=2)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Control utilities in functions: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return – terminates a function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stop – stops execution of function and prints 	     error message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warning – prints warning message in 			  unexpected situations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myfct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&lt;- function(x1) {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      if (x1&gt;=0) print(x1) else stop("This function did not finish, because x1 &lt; 0")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      warning("Value needs to be &gt; 0")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myfct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(x1=2)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myfct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(x1=-2)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Consider a purity function described below: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purity(</a:t>
            </a:r>
            <a:r>
              <a:rPr lang="en-US" dirty="0" err="1" smtClean="0"/>
              <a:t>a,b,outliers</a:t>
            </a:r>
            <a:r>
              <a:rPr lang="en-US" dirty="0" smtClean="0"/>
              <a:t>=FALSE) computes the purity of a clustering result based on an </a:t>
            </a:r>
            <a:r>
              <a:rPr lang="en-US" dirty="0" err="1" smtClean="0"/>
              <a:t>apriori</a:t>
            </a:r>
            <a:r>
              <a:rPr lang="en-US" dirty="0" smtClean="0"/>
              <a:t> given set of class labels, where </a:t>
            </a:r>
            <a:r>
              <a:rPr lang="en-US" i="1" dirty="0" smtClean="0"/>
              <a:t>a </a:t>
            </a:r>
            <a:r>
              <a:rPr lang="en-US" dirty="0" smtClean="0"/>
              <a:t>gives the assignment of objects in a dataset O to clusters, and </a:t>
            </a:r>
            <a:r>
              <a:rPr lang="en-US" i="1" dirty="0" smtClean="0"/>
              <a:t>b</a:t>
            </a:r>
            <a:r>
              <a:rPr lang="en-US" dirty="0" smtClean="0"/>
              <a:t> is the “ground truth”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Mathematically,</a:t>
            </a:r>
          </a:p>
          <a:p>
            <a:pPr lvl="0">
              <a:buNone/>
            </a:pPr>
            <a:r>
              <a:rPr lang="en-US" dirty="0" smtClean="0"/>
              <a:t>Let O be a dataset and X={C</a:t>
            </a:r>
            <a:r>
              <a:rPr lang="en-US" baseline="-25000" dirty="0" smtClean="0"/>
              <a:t>1</a:t>
            </a:r>
            <a:r>
              <a:rPr lang="en-US" dirty="0" smtClean="0"/>
              <a:t>,…,C</a:t>
            </a:r>
            <a:r>
              <a:rPr lang="en-US" baseline="-25000" dirty="0" smtClean="0"/>
              <a:t>k</a:t>
            </a:r>
            <a:r>
              <a:rPr lang="en-US" dirty="0" smtClean="0"/>
              <a:t>} be a clustering of O with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>
                <a:sym typeface="Symbol"/>
              </a:rPr>
              <a:t></a:t>
            </a:r>
            <a:r>
              <a:rPr lang="en-US" dirty="0" smtClean="0"/>
              <a:t>O (for </a:t>
            </a:r>
            <a:r>
              <a:rPr lang="en-US" dirty="0" err="1" smtClean="0"/>
              <a:t>i</a:t>
            </a:r>
            <a:r>
              <a:rPr lang="en-US" dirty="0" smtClean="0"/>
              <a:t>=1,…,k), C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/>
              </a:rPr>
              <a:t></a:t>
            </a:r>
            <a:r>
              <a:rPr lang="en-US" dirty="0" smtClean="0"/>
              <a:t>…</a:t>
            </a:r>
            <a:r>
              <a:rPr lang="en-US" dirty="0" smtClean="0">
                <a:sym typeface="Symbol"/>
              </a:rPr>
              <a:t></a:t>
            </a:r>
            <a:r>
              <a:rPr lang="en-US" dirty="0" smtClean="0"/>
              <a:t>C</a:t>
            </a:r>
            <a:r>
              <a:rPr lang="en-US" baseline="-25000" dirty="0" smtClean="0"/>
              <a:t>k</a:t>
            </a:r>
            <a:r>
              <a:rPr lang="en-US" dirty="0" smtClean="0">
                <a:sym typeface="Symbol"/>
              </a:rPr>
              <a:t></a:t>
            </a:r>
            <a:r>
              <a:rPr lang="en-US" dirty="0" smtClean="0"/>
              <a:t>O   and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err="1" smtClean="0">
                <a:sym typeface="Symbol"/>
              </a:rPr>
              <a:t>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=</a:t>
            </a:r>
            <a:r>
              <a:rPr lang="en-US" dirty="0" smtClean="0">
                <a:sym typeface="Symbol"/>
              </a:rPr>
              <a:t></a:t>
            </a:r>
            <a:r>
              <a:rPr lang="en-US" dirty="0" smtClean="0"/>
              <a:t> (for </a:t>
            </a:r>
            <a:r>
              <a:rPr lang="en-US" dirty="0" err="1" smtClean="0"/>
              <a:t>i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j)</a:t>
            </a:r>
          </a:p>
          <a:p>
            <a:pPr>
              <a:buNone/>
            </a:pPr>
            <a:r>
              <a:rPr lang="en-US" dirty="0" smtClean="0"/>
              <a:t>purity(X)= (</a:t>
            </a:r>
            <a:r>
              <a:rPr lang="en-US" dirty="0" err="1" smtClean="0"/>
              <a:t>number_of_majority_class_examples</a:t>
            </a:r>
            <a:r>
              <a:rPr lang="en-US" dirty="0" smtClean="0"/>
              <a:t>(X)/(</a:t>
            </a:r>
            <a:r>
              <a:rPr lang="en-US" dirty="0" err="1" smtClean="0"/>
              <a:t>total_number_examples_in_clusters</a:t>
            </a:r>
            <a:r>
              <a:rPr lang="en-US" dirty="0" smtClean="0"/>
              <a:t>(X))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the used clustering algorithm supports outliers, outliers should be ignored in purity computations</a:t>
            </a:r>
          </a:p>
          <a:p>
            <a:pPr>
              <a:buNone/>
            </a:pPr>
            <a:r>
              <a:rPr lang="en-US" dirty="0" smtClean="0"/>
              <a:t>if parameter outliers=TRUE the function returns a vector: (&lt;purity&gt;,&lt;</a:t>
            </a:r>
            <a:r>
              <a:rPr lang="en-US" dirty="0" err="1" smtClean="0"/>
              <a:t>percentage_of_outliers</a:t>
            </a:r>
            <a:r>
              <a:rPr lang="en-US" dirty="0" smtClean="0"/>
              <a:t>); </a:t>
            </a:r>
          </a:p>
          <a:p>
            <a:pPr>
              <a:buNone/>
            </a:pPr>
            <a:r>
              <a:rPr lang="en-US" dirty="0" smtClean="0"/>
              <a:t>e.g. if the function returns (0.98, 0.2) this would indicate that the purity is 98%, but 20% of the objects in dataset O have been classified as outliers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clusters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IN" sz="2800" dirty="0" smtClean="0"/>
              <a:t>purity&lt;-function(</a:t>
            </a:r>
            <a:r>
              <a:rPr lang="en-IN" sz="2800" dirty="0" err="1" smtClean="0"/>
              <a:t>a,b,outliers</a:t>
            </a:r>
            <a:r>
              <a:rPr lang="en-IN" sz="2800" dirty="0" smtClean="0"/>
              <a:t>=FALSE) {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require('</a:t>
            </a:r>
            <a:r>
              <a:rPr lang="en-IN" sz="2800" dirty="0" err="1" smtClean="0"/>
              <a:t>matrixStats</a:t>
            </a:r>
            <a:r>
              <a:rPr lang="en-IN" sz="2800" dirty="0" smtClean="0"/>
              <a:t>');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t&lt;-table(</a:t>
            </a:r>
            <a:r>
              <a:rPr lang="en-IN" sz="2800" dirty="0" err="1" smtClean="0"/>
              <a:t>a,b</a:t>
            </a:r>
            <a:r>
              <a:rPr lang="en-IN" sz="2800" dirty="0" smtClean="0"/>
              <a:t>);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err="1" smtClean="0"/>
              <a:t>rowTotals</a:t>
            </a:r>
            <a:r>
              <a:rPr lang="en-IN" sz="2800" dirty="0" smtClean="0"/>
              <a:t>&lt;-</a:t>
            </a:r>
            <a:r>
              <a:rPr lang="en-IN" sz="2800" dirty="0" err="1" smtClean="0"/>
              <a:t>rowSums</a:t>
            </a:r>
            <a:r>
              <a:rPr lang="en-IN" sz="2800" dirty="0" smtClean="0"/>
              <a:t>(t); #</a:t>
            </a:r>
            <a:r>
              <a:rPr lang="en-IN" sz="2800" i="1" dirty="0" smtClean="0">
                <a:solidFill>
                  <a:srgbClr val="7030A0"/>
                </a:solidFill>
              </a:rPr>
              <a:t>the same can be done with apply(t,1,sum) 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err="1" smtClean="0"/>
              <a:t>rowMax</a:t>
            </a:r>
            <a:r>
              <a:rPr lang="en-IN" sz="2800" dirty="0" smtClean="0"/>
              <a:t>&lt;-apply(t,1,max);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if(!outliers) {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	purity&lt;-sum(</a:t>
            </a:r>
            <a:r>
              <a:rPr lang="en-IN" sz="2800" dirty="0" err="1" smtClean="0"/>
              <a:t>rowMax</a:t>
            </a:r>
            <a:r>
              <a:rPr lang="en-IN" sz="2800" dirty="0" smtClean="0"/>
              <a:t>)/sum(</a:t>
            </a:r>
            <a:r>
              <a:rPr lang="en-IN" sz="2800" dirty="0" err="1" smtClean="0"/>
              <a:t>rowTotals</a:t>
            </a:r>
            <a:r>
              <a:rPr lang="en-IN" sz="2800" dirty="0" smtClean="0"/>
              <a:t>);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	return (purity)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} else {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	if(NROW(</a:t>
            </a:r>
            <a:r>
              <a:rPr lang="en-IN" sz="2800" dirty="0" err="1" smtClean="0"/>
              <a:t>rowTotals</a:t>
            </a:r>
            <a:r>
              <a:rPr lang="en-IN" sz="2800" dirty="0" smtClean="0"/>
              <a:t>)&gt;1) {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		purity&lt;-(sum(</a:t>
            </a:r>
            <a:r>
              <a:rPr lang="en-IN" sz="2800" dirty="0" err="1" smtClean="0"/>
              <a:t>rowMax</a:t>
            </a:r>
            <a:r>
              <a:rPr lang="en-IN" sz="2800" dirty="0" smtClean="0"/>
              <a:t>)-</a:t>
            </a:r>
            <a:r>
              <a:rPr lang="en-IN" sz="2800" dirty="0" err="1" smtClean="0"/>
              <a:t>rowMax</a:t>
            </a:r>
            <a:r>
              <a:rPr lang="en-IN" sz="2800" dirty="0" smtClean="0"/>
              <a:t>[1])/(sum(</a:t>
            </a:r>
            <a:r>
              <a:rPr lang="en-IN" sz="2800" dirty="0" err="1" smtClean="0"/>
              <a:t>rowTotals</a:t>
            </a:r>
            <a:r>
              <a:rPr lang="en-IN" sz="2800" dirty="0" smtClean="0"/>
              <a:t>)-</a:t>
            </a:r>
            <a:r>
              <a:rPr lang="en-IN" sz="2800" dirty="0" err="1" smtClean="0"/>
              <a:t>rowTotals</a:t>
            </a:r>
            <a:r>
              <a:rPr lang="en-IN" sz="2800" dirty="0" smtClean="0"/>
              <a:t>[1]);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	}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	else {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		purity&lt;-NA;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	}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	</a:t>
            </a:r>
            <a:r>
              <a:rPr lang="en-IN" sz="2800" dirty="0" err="1" smtClean="0"/>
              <a:t>pcOutliers</a:t>
            </a:r>
            <a:r>
              <a:rPr lang="en-IN" sz="2800" dirty="0" smtClean="0"/>
              <a:t>=</a:t>
            </a:r>
            <a:r>
              <a:rPr lang="en-IN" sz="2800" dirty="0" err="1" smtClean="0"/>
              <a:t>rowTotals</a:t>
            </a:r>
            <a:r>
              <a:rPr lang="en-IN" sz="2800" dirty="0" smtClean="0"/>
              <a:t>[1]/(sum(</a:t>
            </a:r>
            <a:r>
              <a:rPr lang="en-IN" sz="2800" dirty="0" err="1" smtClean="0"/>
              <a:t>rowTotals</a:t>
            </a:r>
            <a:r>
              <a:rPr lang="en-IN" sz="2800" dirty="0" smtClean="0"/>
              <a:t>));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	</a:t>
            </a:r>
            <a:r>
              <a:rPr lang="en-IN" sz="2800" dirty="0" err="1" smtClean="0"/>
              <a:t>returnVector</a:t>
            </a:r>
            <a:r>
              <a:rPr lang="en-IN" sz="2800" dirty="0" smtClean="0"/>
              <a:t>=vector(mode='</a:t>
            </a:r>
            <a:r>
              <a:rPr lang="en-IN" sz="2800" dirty="0" err="1" smtClean="0"/>
              <a:t>double',length</a:t>
            </a:r>
            <a:r>
              <a:rPr lang="en-IN" sz="2800" dirty="0" smtClean="0"/>
              <a:t>=2);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	</a:t>
            </a:r>
            <a:r>
              <a:rPr lang="en-IN" sz="2800" dirty="0" err="1" smtClean="0"/>
              <a:t>returnVector</a:t>
            </a:r>
            <a:r>
              <a:rPr lang="en-IN" sz="2800" dirty="0" smtClean="0"/>
              <a:t>[1]=purity;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	</a:t>
            </a:r>
            <a:r>
              <a:rPr lang="en-IN" sz="2800" dirty="0" err="1" smtClean="0"/>
              <a:t>returnVector</a:t>
            </a:r>
            <a:r>
              <a:rPr lang="en-IN" sz="2800" dirty="0" smtClean="0"/>
              <a:t>[2]=</a:t>
            </a:r>
            <a:r>
              <a:rPr lang="en-IN" sz="2800" dirty="0" err="1" smtClean="0"/>
              <a:t>pcOutliers</a:t>
            </a:r>
            <a:r>
              <a:rPr lang="en-IN" sz="2800" dirty="0" smtClean="0"/>
              <a:t>;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	return(</a:t>
            </a:r>
            <a:r>
              <a:rPr lang="en-IN" sz="2800" dirty="0" err="1" smtClean="0"/>
              <a:t>returnVector</a:t>
            </a:r>
            <a:r>
              <a:rPr lang="en-IN" sz="2800" dirty="0" smtClean="0"/>
              <a:t>);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}</a:t>
            </a:r>
            <a:endParaRPr lang="en-US" sz="2800" dirty="0" smtClean="0"/>
          </a:p>
          <a:p>
            <a:pPr marL="0" indent="0">
              <a:buNone/>
            </a:pPr>
            <a:r>
              <a:rPr lang="en-IN" sz="2800" dirty="0" smtClean="0"/>
              <a:t>}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clusters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Download Complex8 dataset from TA webpage&gt;Resources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Copy the purity function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 code: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setwd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(&lt;path&gt;)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complex8&lt;-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data.frame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(read.csv('complex8.data',header=FALSE))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require('cluster')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require('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matrixStats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')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require('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fpc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')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require('ggplot2')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clusters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>
                <a:latin typeface="+mj-lt"/>
                <a:cs typeface="Times New Roman" pitchFamily="18" charset="0"/>
              </a:rPr>
              <a:t>Example code(continued):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nClusters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=8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set.seed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(1754)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complex8KMeans&lt;-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kmeans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(complex8[1:2],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nClusters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plotFrame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&lt;-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data.frame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(a=complex8[,1],b=complex8[,2],z=factor(complex8KMeans$cluster))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ggplot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plotFrame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(x=a, y=b,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=z))+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geom_point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()+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scale_fill_brewer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(palette="Spectral")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complex8KMeans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t&lt;-table(complex8KMeans$cluster,complex8[,3])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pur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&lt;-purity(complex8KMeans$cluster,complex8[,3],outliers=FALSE)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pur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clusters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geniussquared.com/wp-content/uploads/2010/02/confused-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838200"/>
            <a:ext cx="2251710" cy="4114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5181600"/>
            <a:ext cx="3522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Jokerman" pitchFamily="82" charset="0"/>
              </a:rPr>
              <a:t>Questions?</a:t>
            </a:r>
            <a:endParaRPr lang="en-US" sz="4800" dirty="0"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Commonly used loop structures in R -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while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apply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repeat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Other important keywords –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break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next (similar to continue in C/C++)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stop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dirty="0" smtClean="0"/>
              <a:t>for(variable in sequence) { </a:t>
            </a:r>
            <a:br>
              <a:rPr lang="en-US" dirty="0" smtClean="0"/>
            </a:br>
            <a:r>
              <a:rPr lang="en-US" dirty="0" smtClean="0"/>
              <a:t>    statements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Example 1: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mydf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&lt;- iris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&lt;- NULL # Creates empty storage container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(along=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mydf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[,1])) {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&lt;- c(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mean(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as.numeric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mydf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1:3])))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/>
              <a:t>Example 2: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x &lt;- 1:10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z &lt;- NULL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for(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seq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(along=x)) {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if (x[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]&lt;5) {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    z &lt;- c(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z,x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]-1) 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} else {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    stop("values need to be &lt;5")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}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 the error message produced by stop.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 can also use break.</a:t>
            </a:r>
            <a:endParaRPr lang="en-US" sz="1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dirty="0" smtClean="0"/>
              <a:t>while(condition) statements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Example 1: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&lt;- 0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while(z &lt; 5) {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z &lt;- z + 2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print(z)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Example 2: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 &lt;- 0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while(z &gt;= 0) {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if(z &gt;= 5) {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  break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}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z &lt;- z + 2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print(z) 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 break statement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Beware of infinite loops!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apply(X, MARGIN, FUN, ARGs)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X – array, matrix or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data.frame</a:t>
            </a:r>
            <a:endParaRPr lang="en-US" sz="2400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MARGIN – 1 for rows, 2 for columns, c(1,2) for both</a:t>
            </a:r>
          </a:p>
          <a:p>
            <a:pPr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FUN – one or more functions</a:t>
            </a:r>
          </a:p>
          <a:p>
            <a:pPr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ARGs – possible arguments for functions</a:t>
            </a:r>
          </a:p>
          <a:p>
            <a:pPr>
              <a:buNone/>
            </a:pPr>
            <a:endParaRPr lang="en-US" sz="2400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Example 1: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## Example for applying predefined mean function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apply(iris[,1:3], 1, mean)</a:t>
            </a:r>
          </a:p>
          <a:p>
            <a:pPr>
              <a:buNone/>
            </a:pP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loop family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Example 2: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 &lt;- 1:10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test &lt;- function(x) { # Defines some custom function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  if(x &lt; 5) {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      x-1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  } else {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      x / x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  }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apply(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as.matrix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(x), 1, test)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+mj-lt"/>
                <a:cs typeface="Times New Roman" pitchFamily="18" charset="0"/>
              </a:rPr>
              <a:t>Example 3: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 &lt;- 1:10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apply(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as.matrix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(x), 1, function(x) { if (x&lt;5) { x-1 } else { x/x } })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loop family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repeat {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statements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break or stop with condition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&lt;- 0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repeat {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  z &lt;- z + 1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  print(z)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  if(z &gt; 100) break()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Remember to insert loop terminating condition!</a:t>
            </a:r>
            <a:endParaRPr lang="en-US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694</Words>
  <Application>Microsoft Office PowerPoint</Application>
  <PresentationFormat>On-screen Show (4:3)</PresentationFormat>
  <Paragraphs>205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Jokerman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Concourse</vt:lpstr>
      <vt:lpstr> Functions and Loops in R (Example on evaluation of clusters)</vt:lpstr>
      <vt:lpstr>Loops</vt:lpstr>
      <vt:lpstr>for loop</vt:lpstr>
      <vt:lpstr>for loop</vt:lpstr>
      <vt:lpstr>while loop</vt:lpstr>
      <vt:lpstr>while loop</vt:lpstr>
      <vt:lpstr>apply loop family</vt:lpstr>
      <vt:lpstr>apply loop family</vt:lpstr>
      <vt:lpstr>repeat loop</vt:lpstr>
      <vt:lpstr>Functions in R</vt:lpstr>
      <vt:lpstr>Functions in R</vt:lpstr>
      <vt:lpstr>Functions in R</vt:lpstr>
      <vt:lpstr>Functions in R</vt:lpstr>
      <vt:lpstr>Evaluating clusters</vt:lpstr>
      <vt:lpstr>Evaluating clusters</vt:lpstr>
      <vt:lpstr>Evaluating clusters</vt:lpstr>
      <vt:lpstr>Evaluating clusters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 and Functions in R</dc:title>
  <dc:creator>abarman</dc:creator>
  <cp:lastModifiedBy>Eick, Christoph F</cp:lastModifiedBy>
  <cp:revision>20</cp:revision>
  <dcterms:created xsi:type="dcterms:W3CDTF">2014-10-07T20:30:47Z</dcterms:created>
  <dcterms:modified xsi:type="dcterms:W3CDTF">2020-11-18T14:49:54Z</dcterms:modified>
</cp:coreProperties>
</file>